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6" r:id="rId8"/>
    <p:sldId id="271" r:id="rId9"/>
    <p:sldId id="268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157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Nyarlathotep The Crawling Chaos</vt:lpstr>
      <vt:lpstr>NyaChan</vt:lpstr>
      <vt:lpstr>Funcionalidades</vt:lpstr>
      <vt:lpstr>Implementação</vt:lpstr>
      <vt:lpstr>Da Rules</vt:lpstr>
      <vt:lpstr>Casos de Uso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32</cp:revision>
  <dcterms:created xsi:type="dcterms:W3CDTF">2016-07-13T18:47:59Z</dcterms:created>
  <dcterms:modified xsi:type="dcterms:W3CDTF">2016-07-14T21:24:10Z</dcterms:modified>
</cp:coreProperties>
</file>